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47" r:id="rId15"/>
    <p:sldId id="1048" r:id="rId16"/>
    <p:sldId id="1049" r:id="rId17"/>
    <p:sldId id="1050" r:id="rId18"/>
    <p:sldId id="1051" r:id="rId19"/>
    <p:sldId id="1052" r:id="rId20"/>
    <p:sldId id="1053" r:id="rId21"/>
    <p:sldId id="1054" r:id="rId22"/>
    <p:sldId id="1055" r:id="rId23"/>
    <p:sldId id="1057" r:id="rId24"/>
    <p:sldId id="1056" r:id="rId25"/>
    <p:sldId id="1058" r:id="rId26"/>
    <p:sldId id="1059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福州市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2024~2025 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学年第二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学期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期末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考试六年级英语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1268760"/>
            <a:ext cx="11310507" cy="15644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2768530" y="1707479"/>
            <a:ext cx="2082144" cy="71516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8786152" y="1707479"/>
            <a:ext cx="2082144" cy="71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1773"/>
            <a:ext cx="11499368" cy="33893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229" y="175246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812" y="276265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7521" y="365963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80598"/>
            <a:ext cx="11517123" cy="383257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72" y="125607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89" y="264073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89" y="410087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87468"/>
            <a:ext cx="11508246" cy="44017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606" y="126876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229" y="220057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937" y="315852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480" y="463027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77528"/>
            <a:ext cx="11508246" cy="441171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652" y="2187891"/>
            <a:ext cx="800634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110" y="2649445"/>
            <a:ext cx="800634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7623" y="3145834"/>
            <a:ext cx="800634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3428" y="3624805"/>
            <a:ext cx="800634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2777" y="4617583"/>
            <a:ext cx="800634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6422" y="5096554"/>
            <a:ext cx="1060472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6701"/>
            <a:ext cx="11517123" cy="533061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000" y="515751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0641" y="517493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5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742559"/>
            <a:ext cx="10811642" cy="40059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4765385"/>
            <a:ext cx="10794987" cy="184067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309" y="369447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2663" y="3711892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8720"/>
            <a:ext cx="11517123" cy="529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4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579" y="1124744"/>
            <a:ext cx="11509233" cy="251467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931" y="116028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057" y="167408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057" y="220530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766" y="270169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057" y="325904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34879" cy="351006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269" y="172633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726" y="270169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726" y="377285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0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4744"/>
            <a:ext cx="11526001" cy="260163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5686" y="1394868"/>
            <a:ext cx="1400175" cy="14382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l="-1" r="2810"/>
          <a:stretch/>
        </p:blipFill>
        <p:spPr>
          <a:xfrm>
            <a:off x="1296781" y="2160326"/>
            <a:ext cx="2047310" cy="7025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/>
          <a:srcRect l="-1" r="2810"/>
          <a:stretch/>
        </p:blipFill>
        <p:spPr>
          <a:xfrm>
            <a:off x="4231569" y="2160326"/>
            <a:ext cx="2047310" cy="70251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l="-1" r="2810"/>
          <a:stretch/>
        </p:blipFill>
        <p:spPr>
          <a:xfrm>
            <a:off x="7131523" y="2169034"/>
            <a:ext cx="2047310" cy="70251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/>
          <a:srcRect l="-1" r="2810"/>
          <a:stretch/>
        </p:blipFill>
        <p:spPr>
          <a:xfrm>
            <a:off x="1288071" y="2961514"/>
            <a:ext cx="2056019" cy="70251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/>
          <a:srcRect l="-1" r="2810"/>
          <a:stretch/>
        </p:blipFill>
        <p:spPr>
          <a:xfrm>
            <a:off x="4222861" y="2961514"/>
            <a:ext cx="2047310" cy="70251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/>
          <a:srcRect l="-1" r="2810"/>
          <a:stretch/>
        </p:blipFill>
        <p:spPr>
          <a:xfrm>
            <a:off x="7140232" y="2961514"/>
            <a:ext cx="2047310" cy="70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4744"/>
            <a:ext cx="11517123" cy="311086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23" y="120382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80" y="228368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80" y="332000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1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28332"/>
            <a:ext cx="11508246" cy="52369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1348" y="4756922"/>
            <a:ext cx="5974297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0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68760"/>
            <a:ext cx="11508246" cy="31843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28" y="3947023"/>
            <a:ext cx="796225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4802" y="3947023"/>
            <a:ext cx="79622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1579" y="3938316"/>
            <a:ext cx="796225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412" y="1268760"/>
            <a:ext cx="10906143" cy="272498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726" y="173504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726" y="215427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074" y="3538937"/>
            <a:ext cx="1617819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0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8720"/>
            <a:ext cx="11526001" cy="363913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198" y="4647401"/>
            <a:ext cx="11519791" cy="1788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1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01381"/>
            <a:ext cx="11526001" cy="33077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37" y="170892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89" y="266686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212" y="358126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019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4744"/>
            <a:ext cx="11517123" cy="337370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72" y="164796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72" y="210951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54" y="264073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102" y="3520303"/>
            <a:ext cx="6429898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553" y="3999273"/>
            <a:ext cx="6429898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9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08246" cy="138805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5234" y="1578292"/>
            <a:ext cx="1357604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788" y="1569583"/>
            <a:ext cx="123242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2424" y="158699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367" y="206597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788" y="2065971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9209" y="205508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62965"/>
            <a:ext cx="11526001" cy="43542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2286" y="322421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1611" y="321550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182" y="319808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6125" y="3224211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8411" y="5174931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8068" y="5174931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931" y="5140097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2582" y="516622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17123" cy="349794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9188" y="1665376"/>
            <a:ext cx="1038105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793" y="2170473"/>
            <a:ext cx="103810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3598" y="2675570"/>
            <a:ext cx="1038105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9152" y="3189376"/>
            <a:ext cx="1038105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1404" y="3685765"/>
            <a:ext cx="1038105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119" y="4225699"/>
            <a:ext cx="1446111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74060"/>
            <a:ext cx="11508246" cy="25429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5532" y="318066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5326" y="318937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120" y="318937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411" y="320679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68390"/>
            <a:ext cx="11526001" cy="398880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8664" y="2256336"/>
            <a:ext cx="6946560" cy="288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59878"/>
            <a:ext cx="11526001" cy="42133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9" y="210080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018" y="253623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269" y="301520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853" y="3459344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018" y="4007984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852" y="4469538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35" y="496592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090037"/>
            <a:ext cx="11517123" cy="44271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2907867" y="2473834"/>
            <a:ext cx="2099561" cy="7088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8289764" y="2473834"/>
            <a:ext cx="2099561" cy="70883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2933992" y="4241674"/>
            <a:ext cx="2099561" cy="7088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7967546" y="4250383"/>
            <a:ext cx="2099561" cy="70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10</Words>
  <Application>Microsoft Office PowerPoint</Application>
  <PresentationFormat>自定义</PresentationFormat>
  <Paragraphs>2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2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355</cp:revision>
  <dcterms:created xsi:type="dcterms:W3CDTF">2020-11-06T05:24:00Z</dcterms:created>
  <dcterms:modified xsi:type="dcterms:W3CDTF">2025-10-21T03:25:23Z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